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4" r:id="rId4"/>
    <p:sldId id="265" r:id="rId5"/>
    <p:sldId id="257" r:id="rId6"/>
    <p:sldId id="259" r:id="rId7"/>
    <p:sldId id="260" r:id="rId8"/>
    <p:sldId id="261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C2AF6-8156-4F59-A6B4-B32ACFB60C0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AE13-325D-4EB8-B3BA-F64DA5E21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B0%E0%A6%BE%E0%A6%9C%E0%A6%A8%E0%A7%80%E0%A6%A4%E0%A6%BF%E0%A6%AC%E0%A6%BF%E0%A6%A6" TargetMode="External"/><Relationship Id="rId2" Type="http://schemas.openxmlformats.org/officeDocument/2006/relationships/hyperlink" Target="https://bn.wikipedia.org/w/index.php?title=%E0%A6%B6%E0%A6%BF%E0%A6%95%E0%A7%8D%E0%A6%B7%E0%A6%BE%E0%A6%AC%E0%A6%BF%E0%A6%A6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n.wikipedia.org/wiki/%E0%A6%86%E0%A6%B2%E0%A6%BF%E0%A6%97%E0%A6%A1%E0%A6%BC_%E0%A6%AE%E0%A7%81%E0%A6%B8%E0%A6%B2%E0%A6%BF%E0%A6%AE_%E0%A6%AC%E0%A6%BF%E0%A6%B6%E0%A7%8D%E0%A6%AC%E0%A6%AC%E0%A6%BF%E0%A6%A6%E0%A7%8D%E0%A6%AF%E0%A6%BE%E0%A6%B2%E0%A6%AF%E0%A6%BC" TargetMode="External"/><Relationship Id="rId5" Type="http://schemas.openxmlformats.org/officeDocument/2006/relationships/hyperlink" Target="https://bn.wikipedia.org/w/index.php?title=%E0%A6%AE%E0%A7%8B%E0%A6%B9%E0%A6%BE%E0%A6%AE%E0%A7%87%E0%A6%A1%E0%A6%BE%E0%A6%A8_%E0%A6%85%E0%A7%8D%E0%A6%AF%E0%A6%BE%E0%A6%82%E0%A6%B2%E0%A7%8B-%E0%A6%93%E0%A6%B0%E0%A6%BF%E0%A6%AF%E0%A6%BC%E0%A7%87%E0%A6%A8%E0%A7%8D%E0%A6%9F%E0%A6%BE%E0%A6%B2_%E0%A6%95%E0%A6%B2%E0%A7%87%E0%A6%9C&amp;action=edit&amp;redlink=1" TargetMode="External"/><Relationship Id="rId4" Type="http://schemas.openxmlformats.org/officeDocument/2006/relationships/hyperlink" Target="https://bn.wikipedia.org/wiki/%E0%A6%AD%E0%A6%BE%E0%A6%B0%E0%A6%A4%E0%A7%87_%E0%A6%87%E0%A6%B8%E0%A6%B2%E0%A6%BE%E0%A6%A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89%E0%A6%A4%E0%A7%8D%E0%A6%A4%E0%A6%B0_%E0%A6%AA%E0%A7%8D%E0%A6%B0%E0%A6%A6%E0%A7%87%E0%A6%B6" TargetMode="External"/><Relationship Id="rId2" Type="http://schemas.openxmlformats.org/officeDocument/2006/relationships/hyperlink" Target="https://bn.wikipedia.org/wiki/%E0%A6%AD%E0%A6%BE%E0%A6%B0%E0%A6%A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n.wikipedia.org/wiki/%E0%A6%95%E0%A7%87%E0%A6%AE%E0%A6%AC%E0%A7%8D%E0%A6%B0%E0%A6%BF%E0%A6%9C_%E0%A6%AC%E0%A6%BF%E0%A6%B6%E0%A7%8D%E0%A6%AC%E0%A6%AC%E0%A6%BF%E0%A6%A6%E0%A7%8D%E0%A6%AF%E0%A6%BE%E0%A6%B2%E0%A6%AF%E0%A6%BC" TargetMode="External"/><Relationship Id="rId4" Type="http://schemas.openxmlformats.org/officeDocument/2006/relationships/hyperlink" Target="https://bn.wikipedia.org/wiki/%E0%A6%86%E0%A6%B2%E0%A6%BF%E0%A6%97%E0%A6%A1%E0%A6%B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n.wikipedia.org/w/index.php?title=%E0%A6%86%E0%A6%B2%E0%A7%80%E0%A6%97%E0%A6%A1%E0%A6%BC_%E0%A6%86%E0%A6%A8%E0%A7%8D%E0%A6%A6%E0%A7%8B%E0%A6%B2%E0%A6%A8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981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600" b="1" i="1" dirty="0" smtClean="0"/>
              <a:t>ALIGARH MOVEMENT</a:t>
            </a:r>
            <a:endParaRPr lang="en-US" sz="6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SEM IV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CC-X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MOUSUMI ROYCHOUDHURY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The Aligarh UNIVERSITY</a:t>
            </a:r>
          </a:p>
        </p:txBody>
      </p:sp>
      <p:pic>
        <p:nvPicPr>
          <p:cNvPr id="5" name="Content Placeholder 4" descr="1200px-Bab-e-Sayya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371600"/>
            <a:ext cx="4038600" cy="5105400"/>
          </a:xfrm>
        </p:spPr>
      </p:pic>
      <p:pic>
        <p:nvPicPr>
          <p:cNvPr id="6" name="Content Placeholder 5" descr="amu-759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371600"/>
            <a:ext cx="4038600" cy="4953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CCA970-5B28-5D2E-8B12-DD69DDC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8562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ir-syed-ahmad-khannew-13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9373"/>
            <a:ext cx="8534400" cy="6096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ligarh-movement1-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" y="304800"/>
            <a:ext cx="6903508" cy="6324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ligarh-movement-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1" y="228600"/>
            <a:ext cx="8382000" cy="6096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20px-Sir_Sye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524000"/>
            <a:ext cx="6096000" cy="4953000"/>
          </a:xfrm>
        </p:spPr>
      </p:pic>
      <p:sp>
        <p:nvSpPr>
          <p:cNvPr id="5" name="Rectangle 4"/>
          <p:cNvSpPr/>
          <p:nvPr/>
        </p:nvSpPr>
        <p:spPr>
          <a:xfrm>
            <a:off x="5181600" y="5867400"/>
            <a:ext cx="3634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IN" sz="3600" b="1" dirty="0">
                <a:solidFill>
                  <a:srgbClr val="00B050"/>
                </a:solidFill>
              </a:rPr>
              <a:t>সৈয়দ আহমদ খান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>
                <a:solidFill>
                  <a:srgbClr val="C00000"/>
                </a:solidFill>
              </a:rPr>
              <a:t>17 অক্টোবর ১৮১৭ – ২৭ মার্চ ১৮৯৮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bn-IN" dirty="0">
                <a:solidFill>
                  <a:srgbClr val="C00000"/>
                </a:solidFill>
              </a:rPr>
              <a:t>জন্মনাম </a:t>
            </a:r>
            <a:r>
              <a:rPr lang="bn-IN" b="1" dirty="0">
                <a:solidFill>
                  <a:srgbClr val="C00000"/>
                </a:solidFill>
              </a:rPr>
              <a:t>সৈয়দ আহমেদ তাকভি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bn-IN" dirty="0">
                <a:solidFill>
                  <a:srgbClr val="C00000"/>
                </a:solidFill>
              </a:rPr>
              <a:t>সাধারণত স্যার সৈয়দ নামে পরিচিত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n-IN" dirty="0">
                <a:solidFill>
                  <a:srgbClr val="9900CC"/>
                </a:solidFill>
              </a:rPr>
              <a:t>ভারতের একজন বিখ্যাত </a:t>
            </a:r>
            <a:r>
              <a:rPr lang="bn-IN" dirty="0">
                <a:solidFill>
                  <a:srgbClr val="9900CC"/>
                </a:solidFill>
                <a:hlinkClick r:id="rId2" tooltip="শিক্ষাবিদ (পাতার অস্তিত্ব নেই)"/>
              </a:rPr>
              <a:t>শিক্ষাবিদ</a:t>
            </a:r>
            <a:r>
              <a:rPr lang="bn-IN" dirty="0">
                <a:solidFill>
                  <a:srgbClr val="9900CC"/>
                </a:solidFill>
              </a:rPr>
              <a:t> ও </a:t>
            </a:r>
            <a:r>
              <a:rPr lang="bn-IN" dirty="0">
                <a:solidFill>
                  <a:srgbClr val="9900CC"/>
                </a:solidFill>
                <a:hlinkClick r:id="rId3" tooltip="রাজনীতিবিদ"/>
              </a:rPr>
              <a:t>রাজনীতিবিদ</a:t>
            </a:r>
            <a:r>
              <a:rPr lang="bn-IN" dirty="0">
                <a:solidFill>
                  <a:srgbClr val="9900CC"/>
                </a:solidFill>
              </a:rPr>
              <a:t> যিনি </a:t>
            </a:r>
            <a:r>
              <a:rPr lang="bn-IN" dirty="0">
                <a:solidFill>
                  <a:srgbClr val="9900CC"/>
                </a:solidFill>
                <a:hlinkClick r:id="rId4" tooltip="ভারতে ইসলাম"/>
              </a:rPr>
              <a:t>ভারতের মুসলিমদের</a:t>
            </a:r>
            <a:r>
              <a:rPr lang="bn-IN" dirty="0">
                <a:solidFill>
                  <a:srgbClr val="9900CC"/>
                </a:solidFill>
              </a:rPr>
              <a:t> আধুনিক শিক্ষায় শিক্ষিত করে তোলার ক্ষেত্রে অগ্রদূতের ভূমিকা পালন করেন।</a:t>
            </a:r>
            <a:endParaRPr lang="en-US" dirty="0">
              <a:solidFill>
                <a:srgbClr val="9900CC"/>
              </a:solidFill>
            </a:endParaRPr>
          </a:p>
          <a:p>
            <a:r>
              <a:rPr lang="bn-IN" dirty="0">
                <a:solidFill>
                  <a:srgbClr val="9900CC"/>
                </a:solidFill>
              </a:rPr>
              <a:t> </a:t>
            </a:r>
            <a:endParaRPr lang="en-US" dirty="0">
              <a:solidFill>
                <a:srgbClr val="9900CC"/>
              </a:solidFill>
            </a:endParaRPr>
          </a:p>
          <a:p>
            <a:r>
              <a:rPr lang="bn-IN" dirty="0">
                <a:solidFill>
                  <a:srgbClr val="9900CC"/>
                </a:solidFill>
              </a:rPr>
              <a:t>তিনি এই কাজের জন্যই </a:t>
            </a:r>
            <a:r>
              <a:rPr lang="bn-IN" dirty="0">
                <a:solidFill>
                  <a:srgbClr val="9900CC"/>
                </a:solidFill>
                <a:hlinkClick r:id="rId5" tooltip="মোহামেডান অ্যাংলো-ওরিয়েন্টাল কলেজ (পাতার অস্তিত্ব নেই)"/>
              </a:rPr>
              <a:t>মোহামেডান অ্যাংলো-ওরিয়েন্টাল কলেজ</a:t>
            </a:r>
            <a:r>
              <a:rPr lang="bn-IN" dirty="0">
                <a:solidFill>
                  <a:srgbClr val="9900CC"/>
                </a:solidFill>
              </a:rPr>
              <a:t> প্রতিষ্ঠা করেন যা পরবর্তীতে </a:t>
            </a:r>
            <a:r>
              <a:rPr lang="bn-IN" dirty="0">
                <a:solidFill>
                  <a:srgbClr val="9900CC"/>
                </a:solidFill>
                <a:hlinkClick r:id="rId6" tooltip="আলিগড় মুসলিম বিশ্ববিদ্যালয়"/>
              </a:rPr>
              <a:t>আলিগড় মুসলিম বিশ্ববিদ্যালয়</a:t>
            </a:r>
            <a:r>
              <a:rPr lang="bn-IN" dirty="0">
                <a:solidFill>
                  <a:srgbClr val="9900CC"/>
                </a:solidFill>
              </a:rPr>
              <a:t> নামে পরিচিতি লাভ করে।</a:t>
            </a:r>
            <a:endParaRPr lang="en-US" dirty="0">
              <a:solidFill>
                <a:srgbClr val="9900C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>
                <a:solidFill>
                  <a:srgbClr val="00B050"/>
                </a:solidFill>
              </a:rPr>
              <a:t>আলিগড় মুসলিম বিশ্ববিদ্যালয়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>
                <a:solidFill>
                  <a:srgbClr val="C00000"/>
                </a:solidFill>
                <a:hlinkClick r:id="rId2" tooltip="ভারত"/>
              </a:rPr>
              <a:t>ভারতের</a:t>
            </a:r>
            <a:r>
              <a:rPr lang="bn-IN" dirty="0">
                <a:solidFill>
                  <a:srgbClr val="C00000"/>
                </a:solidFill>
              </a:rPr>
              <a:t> </a:t>
            </a:r>
            <a:r>
              <a:rPr lang="bn-IN" dirty="0">
                <a:solidFill>
                  <a:srgbClr val="C00000"/>
                </a:solidFill>
                <a:hlinkClick r:id="rId3" tooltip="উত্তর প্রদেশ"/>
              </a:rPr>
              <a:t>উত্তর প্রদেশ</a:t>
            </a:r>
            <a:r>
              <a:rPr lang="bn-IN" dirty="0">
                <a:solidFill>
                  <a:srgbClr val="C00000"/>
                </a:solidFill>
              </a:rPr>
              <a:t> অঙ্গরাজ্যের </a:t>
            </a:r>
            <a:r>
              <a:rPr lang="bn-IN" dirty="0">
                <a:solidFill>
                  <a:srgbClr val="C00000"/>
                </a:solidFill>
                <a:hlinkClick r:id="rId4" tooltip="আলিগড়"/>
              </a:rPr>
              <a:t>আলিগড়</a:t>
            </a:r>
            <a:r>
              <a:rPr lang="bn-IN" dirty="0">
                <a:solidFill>
                  <a:srgbClr val="C00000"/>
                </a:solidFill>
              </a:rPr>
              <a:t> শহরে অবস্থিত। </a:t>
            </a:r>
            <a:r>
              <a:rPr lang="bn-IN" dirty="0">
                <a:solidFill>
                  <a:srgbClr val="C00000"/>
                </a:solidFill>
                <a:hlinkClick r:id="rId5" tooltip="কেমব্রিজ বিশ্ববিদ্যালয়"/>
              </a:rPr>
              <a:t>কেমব্রিজ বিশ্ববিদ্যালয়ের</a:t>
            </a:r>
            <a:r>
              <a:rPr lang="bn-IN" dirty="0">
                <a:solidFill>
                  <a:srgbClr val="C00000"/>
                </a:solidFill>
              </a:rPr>
              <a:t> আদলে প্রতিষ্ঠিত এই শিক্ষা প্রতিষ্ঠানটি বৃটিশ রাজত্বের সময় ভারতের সেরা শিক্ষা প্রতিষ্ঠানগুলোর একটিতে পরিগণিত হয়। তৎকালীন অনেক সনামধন্য মুসলিম চিন্তাবিত ও উর্দূ ভাষার বিখ্যাত কবি ও লেখক এই বিশ্ববিদ্যালয় থেকে স্নাতক সম্পন্ন করেছেন।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>
                <a:solidFill>
                  <a:srgbClr val="C00000"/>
                </a:solidFill>
              </a:rPr>
              <a:t>তার চিন্তাধারা ও কাজকর্ম সেখানকার মুসলিমদের মধ্যে একটি নতুন চেতনার জন্ম দেয়, তার প্রভাবে প্রভাবান্বিত এই মুসলিম বুদ্ধিজীবীরাই পরবর্তীতে </a:t>
            </a:r>
            <a:r>
              <a:rPr lang="bn-IN" dirty="0">
                <a:solidFill>
                  <a:srgbClr val="C00000"/>
                </a:solidFill>
                <a:hlinkClick r:id="rId2" tooltip="আলীগড় আন্দোলন (পাতার অস্তিত্ব নেই)"/>
              </a:rPr>
              <a:t>আলিগড় আন্দোলনের</a:t>
            </a:r>
            <a:r>
              <a:rPr lang="bn-IN" dirty="0">
                <a:solidFill>
                  <a:srgbClr val="C00000"/>
                </a:solidFill>
              </a:rPr>
              <a:t> সূচনা করেন যার উদ্দেশ্য ছিল ভারতীয় রাজনীতিতে মুসলিমদের অধিকার নিশ্চিত করা।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140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ALIGARH MOVEMENT</vt:lpstr>
      <vt:lpstr>Slide 2</vt:lpstr>
      <vt:lpstr>Slide 3</vt:lpstr>
      <vt:lpstr>Slide 4</vt:lpstr>
      <vt:lpstr>Slide 5</vt:lpstr>
      <vt:lpstr>Slide 6</vt:lpstr>
      <vt:lpstr>Slide 7</vt:lpstr>
      <vt:lpstr>আলিগড় মুসলিম বিশ্ববিদ্যালয়</vt:lpstr>
      <vt:lpstr>Slide 9</vt:lpstr>
      <vt:lpstr>The Aligarh UNIVERSITY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19</cp:revision>
  <dcterms:created xsi:type="dcterms:W3CDTF">2019-02-14T08:10:02Z</dcterms:created>
  <dcterms:modified xsi:type="dcterms:W3CDTF">2022-12-20T08:31:01Z</dcterms:modified>
</cp:coreProperties>
</file>